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2" r:id="rId4"/>
    <p:sldId id="1155" r:id="rId5"/>
    <p:sldId id="1157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本文主要针对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如何创办一个读书俱乐部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提出了三条建议。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241" y="788703"/>
            <a:ext cx="10591930" cy="1344153"/>
          </a:xfrm>
          <a:prstGeom prst="rect">
            <a:avLst/>
          </a:prstGeom>
        </p:spPr>
      </p:pic>
      <p:pic>
        <p:nvPicPr>
          <p:cNvPr id="4" name="语篇导航-DA.eps" descr="id:214748711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353557"/>
            <a:ext cx="1442085" cy="3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about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133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found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reading club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your answer is yes, then you should know about these ways because you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a club without any preparation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准备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what can you do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实验原创.eps" descr="id:21475017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89511" y="1494447"/>
            <a:ext cx="1346550" cy="31683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3886838" y="908720"/>
            <a:ext cx="4968552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52618" y="1935682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can’t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9998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 如果你的答案是肯定的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那么你应该了解这些方法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因为你不能在没有任何准备的情况下成立一个俱乐部。根据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... start a club without any preparation”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和备选词可知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此处表示不能在没有任何准备的情况下成立一个俱乐部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can’t“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about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l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can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teachers and friends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your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some good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should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 do students like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do they have time to read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 with your classmates to find some nice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can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poster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海报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tell students about your club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By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following these ways, you can make it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 bwMode="auto">
          <a:xfrm>
            <a:off x="4349762" y="882841"/>
            <a:ext cx="4248472" cy="38396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26854" y="1292683"/>
            <a:ext cx="5549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ask</a:t>
            </a:r>
            <a:endParaRPr lang="zh-CN" altLang="en-US" sz="2000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50100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 首先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你可以向你的老师和朋友寻求帮助。根据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can ... your teachers and friends for help”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和备选词可知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help“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向某人寻求帮助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can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232261" y="1263324"/>
            <a:ext cx="6254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give</a:t>
            </a:r>
            <a:endParaRPr lang="zh-CN" altLang="en-US" sz="2000" dirty="0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34566" y="4437112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 然后他们可以给你一些好办法。上文提到向老师和朋友寻求帮助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can ... you some good ways”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和备选词可知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此处应是指他们可以给你一些好方法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,can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92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34566" y="443711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 这是向学生们宣传你的俱乐部的好方法。名词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前面用形容词修饰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,good“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好的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about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l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can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teachers and friends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your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some good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should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 do students like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do they have time to read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 with your classmates to find some nice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can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poster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海报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tell students about your club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By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following these ways, you can make it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 bwMode="auto">
          <a:xfrm>
            <a:off x="4349762" y="882841"/>
            <a:ext cx="4248472" cy="38396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26854" y="1292683"/>
            <a:ext cx="5549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ask</a:t>
            </a:r>
            <a:endParaRPr lang="zh-CN" altLang="en-US" sz="2000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50100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句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意： 其次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你应该考虑这些问题。分析句子结构可知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此处缺谓语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固定搭配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about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</a:t>
            </a:r>
            <a:endParaRPr lang="en-US" altLang="zh-CN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虑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about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232261" y="1263324"/>
            <a:ext cx="6254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give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5140208" y="1749998"/>
            <a:ext cx="14590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think about</a:t>
            </a:r>
            <a:endParaRPr lang="zh-CN" altLang="en-US" sz="2000" dirty="0"/>
          </a:p>
        </p:txBody>
      </p:sp>
      <p:sp>
        <p:nvSpPr>
          <p:cNvPr id="9" name="矩形 8"/>
          <p:cNvSpPr/>
          <p:nvPr/>
        </p:nvSpPr>
        <p:spPr>
          <a:xfrm>
            <a:off x="3125787" y="2619426"/>
            <a:ext cx="7120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good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2796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589</Words>
  <Application>Microsoft Office PowerPoint</Application>
  <PresentationFormat>自定义</PresentationFormat>
  <Paragraphs>24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442</cp:revision>
  <dcterms:created xsi:type="dcterms:W3CDTF">2020-11-06T05:24:00Z</dcterms:created>
  <dcterms:modified xsi:type="dcterms:W3CDTF">2025-09-17T14:32:17Z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